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6" r:id="rId6"/>
    <p:sldId id="265" r:id="rId7"/>
    <p:sldId id="264" r:id="rId8"/>
    <p:sldId id="263" r:id="rId9"/>
    <p:sldId id="261" r:id="rId10"/>
    <p:sldId id="262" r:id="rId11"/>
    <p:sldId id="267" r:id="rId12"/>
    <p:sldId id="268"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2" d="100"/>
          <a:sy n="72" d="100"/>
        </p:scale>
        <p:origin x="4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Alfonzo Marquez" userId="d4d8f133-b522-4705-8cd0-995d238b8a67" providerId="ADAL" clId="{5549DD2E-43D7-40FA-A6B1-A373D21A9E2F}"/>
    <pc:docChg chg="undo custSel modSld">
      <pc:chgData name="Carlos Alfonzo Marquez" userId="d4d8f133-b522-4705-8cd0-995d238b8a67" providerId="ADAL" clId="{5549DD2E-43D7-40FA-A6B1-A373D21A9E2F}" dt="2022-06-20T02:50:58.668" v="32" actId="20577"/>
      <pc:docMkLst>
        <pc:docMk/>
      </pc:docMkLst>
      <pc:sldChg chg="modSp mod">
        <pc:chgData name="Carlos Alfonzo Marquez" userId="d4d8f133-b522-4705-8cd0-995d238b8a67" providerId="ADAL" clId="{5549DD2E-43D7-40FA-A6B1-A373D21A9E2F}" dt="2022-06-20T02:50:58.668" v="32" actId="20577"/>
        <pc:sldMkLst>
          <pc:docMk/>
          <pc:sldMk cId="731092836" sldId="257"/>
        </pc:sldMkLst>
        <pc:spChg chg="mod">
          <ac:chgData name="Carlos Alfonzo Marquez" userId="d4d8f133-b522-4705-8cd0-995d238b8a67" providerId="ADAL" clId="{5549DD2E-43D7-40FA-A6B1-A373D21A9E2F}" dt="2022-06-20T02:50:37.185" v="1"/>
          <ac:spMkLst>
            <pc:docMk/>
            <pc:sldMk cId="731092836" sldId="257"/>
            <ac:spMk id="4" creationId="{35675BB0-4A6F-9153-7CA5-31AA23338B6F}"/>
          </ac:spMkLst>
        </pc:spChg>
        <pc:spChg chg="mod">
          <ac:chgData name="Carlos Alfonzo Marquez" userId="d4d8f133-b522-4705-8cd0-995d238b8a67" providerId="ADAL" clId="{5549DD2E-43D7-40FA-A6B1-A373D21A9E2F}" dt="2022-06-20T02:50:58.668" v="32" actId="20577"/>
          <ac:spMkLst>
            <pc:docMk/>
            <pc:sldMk cId="731092836" sldId="257"/>
            <ac:spMk id="6" creationId="{CE46E21C-0C9C-E3E7-B34E-20D021FE77F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6/19/2022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ea typeface="+mj-lt"/>
                <a:cs typeface="+mj-lt"/>
              </a:rPr>
              <a:t>PROG8560-Project Development </a:t>
            </a:r>
            <a:endParaRPr lang="en-US" sz="4000" dirty="0"/>
          </a:p>
        </p:txBody>
      </p:sp>
      <p:sp>
        <p:nvSpPr>
          <p:cNvPr id="3" name="Subtitle 2"/>
          <p:cNvSpPr>
            <a:spLocks noGrp="1"/>
          </p:cNvSpPr>
          <p:nvPr>
            <p:ph type="subTitle" idx="1"/>
          </p:nvPr>
        </p:nvSpPr>
        <p:spPr/>
        <p:txBody>
          <a:bodyPr>
            <a:normAutofit/>
          </a:bodyPr>
          <a:lstStyle/>
          <a:p>
            <a:r>
              <a:rPr lang="en-US" sz="3600" dirty="0"/>
              <a:t>Stones and Crystals Shop</a:t>
            </a:r>
          </a:p>
          <a:p>
            <a:endParaRPr lang="en-US" dirty="0"/>
          </a:p>
          <a:p>
            <a:endParaRPr lang="en-US" dirty="0"/>
          </a:p>
        </p:txBody>
      </p:sp>
    </p:spTree>
    <p:extLst>
      <p:ext uri="{BB962C8B-B14F-4D97-AF65-F5344CB8AC3E}">
        <p14:creationId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D2C7A-28CB-3586-FF31-4AFABCD63DFA}"/>
              </a:ext>
            </a:extLst>
          </p:cNvPr>
          <p:cNvSpPr>
            <a:spLocks noGrp="1"/>
          </p:cNvSpPr>
          <p:nvPr>
            <p:ph type="title"/>
          </p:nvPr>
        </p:nvSpPr>
        <p:spPr/>
        <p:txBody>
          <a:bodyPr/>
          <a:lstStyle/>
          <a:p>
            <a:r>
              <a:rPr lang="en-US" dirty="0"/>
              <a:t>Products View</a:t>
            </a:r>
          </a:p>
        </p:txBody>
      </p:sp>
      <p:pic>
        <p:nvPicPr>
          <p:cNvPr id="6" name="Picture 5">
            <a:extLst>
              <a:ext uri="{FF2B5EF4-FFF2-40B4-BE49-F238E27FC236}">
                <a16:creationId xmlns:a16="http://schemas.microsoft.com/office/drawing/2014/main" id="{1016050B-49B4-CE2D-CF2A-73A7A1D7ABA8}"/>
              </a:ext>
            </a:extLst>
          </p:cNvPr>
          <p:cNvPicPr>
            <a:picLocks noChangeAspect="1"/>
          </p:cNvPicPr>
          <p:nvPr/>
        </p:nvPicPr>
        <p:blipFill>
          <a:blip r:embed="rId2"/>
          <a:stretch>
            <a:fillRect/>
          </a:stretch>
        </p:blipFill>
        <p:spPr>
          <a:xfrm>
            <a:off x="5213626" y="1930400"/>
            <a:ext cx="2867025" cy="3629025"/>
          </a:xfrm>
          <a:prstGeom prst="rect">
            <a:avLst/>
          </a:prstGeom>
        </p:spPr>
      </p:pic>
      <p:pic>
        <p:nvPicPr>
          <p:cNvPr id="8" name="Picture 7">
            <a:extLst>
              <a:ext uri="{FF2B5EF4-FFF2-40B4-BE49-F238E27FC236}">
                <a16:creationId xmlns:a16="http://schemas.microsoft.com/office/drawing/2014/main" id="{CC5B7A91-DC22-E8A0-72D2-4F97BB396658}"/>
              </a:ext>
            </a:extLst>
          </p:cNvPr>
          <p:cNvPicPr>
            <a:picLocks noChangeAspect="1"/>
          </p:cNvPicPr>
          <p:nvPr/>
        </p:nvPicPr>
        <p:blipFill>
          <a:blip r:embed="rId3"/>
          <a:stretch>
            <a:fillRect/>
          </a:stretch>
        </p:blipFill>
        <p:spPr>
          <a:xfrm>
            <a:off x="1527348" y="1930400"/>
            <a:ext cx="2781300" cy="3352800"/>
          </a:xfrm>
          <a:prstGeom prst="rect">
            <a:avLst/>
          </a:prstGeom>
        </p:spPr>
      </p:pic>
    </p:spTree>
    <p:extLst>
      <p:ext uri="{BB962C8B-B14F-4D97-AF65-F5344CB8AC3E}">
        <p14:creationId xmlns:p14="http://schemas.microsoft.com/office/powerpoint/2010/main" val="2728795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1151C-9380-0620-3A8A-BE3C59DD2A7D}"/>
              </a:ext>
            </a:extLst>
          </p:cNvPr>
          <p:cNvSpPr>
            <a:spLocks noGrp="1"/>
          </p:cNvSpPr>
          <p:nvPr>
            <p:ph type="title"/>
          </p:nvPr>
        </p:nvSpPr>
        <p:spPr/>
        <p:txBody>
          <a:bodyPr/>
          <a:lstStyle/>
          <a:p>
            <a:r>
              <a:rPr lang="en-US" dirty="0"/>
              <a:t>Shopping Cart</a:t>
            </a:r>
          </a:p>
        </p:txBody>
      </p:sp>
      <p:pic>
        <p:nvPicPr>
          <p:cNvPr id="4" name="Picture 3">
            <a:extLst>
              <a:ext uri="{FF2B5EF4-FFF2-40B4-BE49-F238E27FC236}">
                <a16:creationId xmlns:a16="http://schemas.microsoft.com/office/drawing/2014/main" id="{7F424B64-2E0F-A8F1-18D9-257B7EA80A00}"/>
              </a:ext>
            </a:extLst>
          </p:cNvPr>
          <p:cNvPicPr>
            <a:picLocks noChangeAspect="1"/>
          </p:cNvPicPr>
          <p:nvPr/>
        </p:nvPicPr>
        <p:blipFill>
          <a:blip r:embed="rId2"/>
          <a:stretch>
            <a:fillRect/>
          </a:stretch>
        </p:blipFill>
        <p:spPr>
          <a:xfrm>
            <a:off x="3336482" y="1689750"/>
            <a:ext cx="4619625" cy="4048125"/>
          </a:xfrm>
          <a:prstGeom prst="rect">
            <a:avLst/>
          </a:prstGeom>
        </p:spPr>
      </p:pic>
    </p:spTree>
    <p:extLst>
      <p:ext uri="{BB962C8B-B14F-4D97-AF65-F5344CB8AC3E}">
        <p14:creationId xmlns:p14="http://schemas.microsoft.com/office/powerpoint/2010/main" val="218100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2988-6FFE-1E09-7695-2646AE4965EB}"/>
              </a:ext>
            </a:extLst>
          </p:cNvPr>
          <p:cNvSpPr>
            <a:spLocks noGrp="1"/>
          </p:cNvSpPr>
          <p:nvPr>
            <p:ph type="title"/>
          </p:nvPr>
        </p:nvSpPr>
        <p:spPr/>
        <p:txBody>
          <a:bodyPr/>
          <a:lstStyle/>
          <a:p>
            <a:r>
              <a:rPr lang="en-US" dirty="0"/>
              <a:t>Demo</a:t>
            </a:r>
          </a:p>
        </p:txBody>
      </p:sp>
      <p:pic>
        <p:nvPicPr>
          <p:cNvPr id="7" name="StonesAndCrystalShop-DEMO">
            <a:hlinkClick r:id="" action="ppaction://media"/>
            <a:extLst>
              <a:ext uri="{FF2B5EF4-FFF2-40B4-BE49-F238E27FC236}">
                <a16:creationId xmlns:a16="http://schemas.microsoft.com/office/drawing/2014/main" id="{8264278E-8DF9-984E-8557-CC2E88E076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2160588"/>
            <a:ext cx="6904038" cy="3881437"/>
          </a:xfrm>
        </p:spPr>
      </p:pic>
    </p:spTree>
    <p:extLst>
      <p:ext uri="{BB962C8B-B14F-4D97-AF65-F5344CB8AC3E}">
        <p14:creationId xmlns:p14="http://schemas.microsoft.com/office/powerpoint/2010/main" val="40751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2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589" y="2178315"/>
            <a:ext cx="7766936" cy="1646302"/>
          </a:xfrm>
        </p:spPr>
        <p:txBody>
          <a:bodyPr/>
          <a:lstStyle/>
          <a:p>
            <a:r>
              <a:rPr lang="en-US" dirty="0"/>
              <a:t>Thank you</a:t>
            </a:r>
          </a:p>
        </p:txBody>
      </p:sp>
    </p:spTree>
    <p:extLst>
      <p:ext uri="{BB962C8B-B14F-4D97-AF65-F5344CB8AC3E}">
        <p14:creationId xmlns:p14="http://schemas.microsoft.com/office/powerpoint/2010/main" val="367046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9F5801-E15F-DCB4-4C3C-491EED2B7467}"/>
              </a:ext>
            </a:extLst>
          </p:cNvPr>
          <p:cNvSpPr/>
          <p:nvPr/>
        </p:nvSpPr>
        <p:spPr>
          <a:xfrm>
            <a:off x="6796087" y="2434672"/>
            <a:ext cx="2743199" cy="28931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BA6499-7965-1D61-5598-E2C225807D63}"/>
              </a:ext>
            </a:extLst>
          </p:cNvPr>
          <p:cNvSpPr/>
          <p:nvPr/>
        </p:nvSpPr>
        <p:spPr>
          <a:xfrm>
            <a:off x="3779604" y="2423682"/>
            <a:ext cx="2844204" cy="29040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89A0014-245F-7986-46E3-A646831D4003}"/>
              </a:ext>
            </a:extLst>
          </p:cNvPr>
          <p:cNvSpPr/>
          <p:nvPr/>
        </p:nvSpPr>
        <p:spPr>
          <a:xfrm>
            <a:off x="1036406" y="2449787"/>
            <a:ext cx="2570920" cy="28779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036406" y="629340"/>
            <a:ext cx="7766936" cy="1096899"/>
          </a:xfrm>
        </p:spPr>
        <p:txBody>
          <a:bodyPr>
            <a:normAutofit lnSpcReduction="10000"/>
          </a:bodyPr>
          <a:lstStyle/>
          <a:p>
            <a:pPr algn="ctr"/>
            <a:r>
              <a:rPr lang="en-US" sz="3200" dirty="0"/>
              <a:t>GROUP 12</a:t>
            </a:r>
          </a:p>
          <a:p>
            <a:pPr algn="ctr"/>
            <a:r>
              <a:rPr lang="en-US" sz="3200" dirty="0"/>
              <a:t>Stones and Crystals Shop</a:t>
            </a:r>
          </a:p>
        </p:txBody>
      </p:sp>
      <p:sp>
        <p:nvSpPr>
          <p:cNvPr id="4" name="TextBox 3">
            <a:extLst>
              <a:ext uri="{FF2B5EF4-FFF2-40B4-BE49-F238E27FC236}">
                <a16:creationId xmlns:a16="http://schemas.microsoft.com/office/drawing/2014/main" id="{35675BB0-4A6F-9153-7CA5-31AA23338B6F}"/>
              </a:ext>
            </a:extLst>
          </p:cNvPr>
          <p:cNvSpPr txBox="1"/>
          <p:nvPr/>
        </p:nvSpPr>
        <p:spPr>
          <a:xfrm>
            <a:off x="1036406" y="2449788"/>
            <a:ext cx="2426086"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0" dirty="0">
                <a:solidFill>
                  <a:srgbClr val="323130"/>
                </a:solidFill>
                <a:effectLst/>
              </a:rPr>
              <a:t>Ramandeep Kaur</a:t>
            </a:r>
            <a:endParaRPr lang="en-US" sz="2000" b="1" dirty="0"/>
          </a:p>
          <a:p>
            <a:pPr marL="285750" indent="-285750">
              <a:lnSpc>
                <a:spcPct val="200000"/>
              </a:lnSpc>
              <a:buFont typeface="Wingdings" panose="05000000000000000000" pitchFamily="2" charset="2"/>
              <a:buChar char="q"/>
            </a:pPr>
            <a:r>
              <a:rPr lang="en-US" sz="1600" dirty="0"/>
              <a:t>Home Page Design.</a:t>
            </a:r>
          </a:p>
          <a:p>
            <a:pPr marL="285750" indent="-285750">
              <a:lnSpc>
                <a:spcPct val="200000"/>
              </a:lnSpc>
              <a:buFont typeface="Wingdings" panose="05000000000000000000" pitchFamily="2" charset="2"/>
              <a:buChar char="q"/>
            </a:pPr>
            <a:r>
              <a:rPr lang="en-US" sz="1600" dirty="0"/>
              <a:t>Azure Management.</a:t>
            </a:r>
          </a:p>
          <a:p>
            <a:pPr marL="285750" indent="-285750">
              <a:lnSpc>
                <a:spcPct val="200000"/>
              </a:lnSpc>
              <a:buFont typeface="Wingdings" panose="05000000000000000000" pitchFamily="2" charset="2"/>
              <a:buChar char="q"/>
            </a:pPr>
            <a:r>
              <a:rPr lang="en-US" sz="1600" dirty="0"/>
              <a:t>Product List Design</a:t>
            </a:r>
          </a:p>
          <a:p>
            <a:endParaRPr lang="en-US" dirty="0"/>
          </a:p>
        </p:txBody>
      </p:sp>
      <p:sp>
        <p:nvSpPr>
          <p:cNvPr id="5" name="TextBox 4">
            <a:extLst>
              <a:ext uri="{FF2B5EF4-FFF2-40B4-BE49-F238E27FC236}">
                <a16:creationId xmlns:a16="http://schemas.microsoft.com/office/drawing/2014/main" id="{4FC598E4-1490-222F-BA08-F1F277CBE4AD}"/>
              </a:ext>
            </a:extLst>
          </p:cNvPr>
          <p:cNvSpPr txBox="1"/>
          <p:nvPr/>
        </p:nvSpPr>
        <p:spPr>
          <a:xfrm>
            <a:off x="3866671" y="2449787"/>
            <a:ext cx="2670070" cy="27863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0" dirty="0">
                <a:solidFill>
                  <a:srgbClr val="323130"/>
                </a:solidFill>
                <a:effectLst/>
              </a:rPr>
              <a:t>Yadwinder Singh</a:t>
            </a:r>
            <a:endParaRPr lang="en-US" sz="2000" b="1" dirty="0"/>
          </a:p>
          <a:p>
            <a:pPr marL="285750" indent="-285750">
              <a:lnSpc>
                <a:spcPct val="200000"/>
              </a:lnSpc>
              <a:buFont typeface="Wingdings" panose="05000000000000000000" pitchFamily="2" charset="2"/>
              <a:buChar char="q"/>
            </a:pPr>
            <a:r>
              <a:rPr lang="en-US" sz="1600" dirty="0"/>
              <a:t>Login and Signup Design.</a:t>
            </a:r>
          </a:p>
          <a:p>
            <a:pPr marL="285750" indent="-285750">
              <a:lnSpc>
                <a:spcPct val="200000"/>
              </a:lnSpc>
              <a:buFont typeface="Wingdings" panose="05000000000000000000" pitchFamily="2" charset="2"/>
              <a:buChar char="q"/>
            </a:pPr>
            <a:r>
              <a:rPr lang="en-US" sz="1600" dirty="0"/>
              <a:t>Git-Hub Reviews</a:t>
            </a:r>
          </a:p>
          <a:p>
            <a:pPr marL="285750" indent="-285750">
              <a:lnSpc>
                <a:spcPct val="200000"/>
              </a:lnSpc>
              <a:buFont typeface="Wingdings" panose="05000000000000000000" pitchFamily="2" charset="2"/>
              <a:buChar char="q"/>
            </a:pPr>
            <a:r>
              <a:rPr lang="en-US" sz="1600" dirty="0"/>
              <a:t>PowerPoint Presentation</a:t>
            </a:r>
          </a:p>
        </p:txBody>
      </p:sp>
      <p:sp>
        <p:nvSpPr>
          <p:cNvPr id="6" name="TextBox 5">
            <a:extLst>
              <a:ext uri="{FF2B5EF4-FFF2-40B4-BE49-F238E27FC236}">
                <a16:creationId xmlns:a16="http://schemas.microsoft.com/office/drawing/2014/main" id="{CE46E21C-0C9C-E3E7-B34E-20D021FE77FE}"/>
              </a:ext>
            </a:extLst>
          </p:cNvPr>
          <p:cNvSpPr txBox="1"/>
          <p:nvPr/>
        </p:nvSpPr>
        <p:spPr>
          <a:xfrm>
            <a:off x="6796086" y="2434672"/>
            <a:ext cx="2743199" cy="22938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Carlos Alfonzo</a:t>
            </a:r>
          </a:p>
          <a:p>
            <a:pPr marL="285750" indent="-285750">
              <a:lnSpc>
                <a:spcPct val="200000"/>
              </a:lnSpc>
              <a:buFont typeface="Wingdings" panose="05000000000000000000" pitchFamily="2" charset="2"/>
              <a:buChar char="q"/>
            </a:pPr>
            <a:r>
              <a:rPr lang="en-US" sz="1600" dirty="0"/>
              <a:t>Product View and Shopping Cart Design.</a:t>
            </a:r>
          </a:p>
          <a:p>
            <a:pPr marL="285750" indent="-285750">
              <a:lnSpc>
                <a:spcPct val="200000"/>
              </a:lnSpc>
              <a:buFont typeface="Wingdings" panose="05000000000000000000" pitchFamily="2" charset="2"/>
              <a:buChar char="q"/>
            </a:pPr>
            <a:r>
              <a:rPr lang="en-US" sz="1600" dirty="0"/>
              <a:t>Final Project Upload</a:t>
            </a:r>
          </a:p>
          <a:p>
            <a:pPr marL="285750" indent="-285750">
              <a:lnSpc>
                <a:spcPct val="200000"/>
              </a:lnSpc>
              <a:buFont typeface="Wingdings" panose="05000000000000000000" pitchFamily="2" charset="2"/>
              <a:buChar char="q"/>
            </a:pPr>
            <a:r>
              <a:rPr lang="en-US" sz="1600" dirty="0"/>
              <a:t>Demo (Video)</a:t>
            </a:r>
          </a:p>
        </p:txBody>
      </p:sp>
    </p:spTree>
    <p:extLst>
      <p:ext uri="{BB962C8B-B14F-4D97-AF65-F5344CB8AC3E}">
        <p14:creationId xmlns:p14="http://schemas.microsoft.com/office/powerpoint/2010/main" val="73109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495" y="-226747"/>
            <a:ext cx="7766936" cy="1646302"/>
          </a:xfrm>
        </p:spPr>
        <p:txBody>
          <a:bodyPr/>
          <a:lstStyle/>
          <a:p>
            <a:r>
              <a:rPr lang="en-US" dirty="0"/>
              <a:t>In this demo:</a:t>
            </a:r>
          </a:p>
        </p:txBody>
      </p:sp>
      <p:sp>
        <p:nvSpPr>
          <p:cNvPr id="3" name="Subtitle 2"/>
          <p:cNvSpPr>
            <a:spLocks noGrp="1"/>
          </p:cNvSpPr>
          <p:nvPr>
            <p:ph type="subTitle" idx="1"/>
          </p:nvPr>
        </p:nvSpPr>
        <p:spPr>
          <a:xfrm>
            <a:off x="2212532" y="1763487"/>
            <a:ext cx="7766936" cy="3787710"/>
          </a:xfrm>
        </p:spPr>
        <p:txBody>
          <a:bodyPr>
            <a:normAutofit fontScale="92500" lnSpcReduction="10000"/>
          </a:bodyPr>
          <a:lstStyle/>
          <a:p>
            <a:pPr marL="571500" indent="-571500" algn="l">
              <a:buFont typeface="Arial" charset="2"/>
              <a:buChar char="•"/>
            </a:pPr>
            <a:r>
              <a:rPr lang="en-US" sz="4000" dirty="0"/>
              <a:t>Project Details</a:t>
            </a:r>
          </a:p>
          <a:p>
            <a:pPr marL="571500" indent="-571500" algn="l">
              <a:buFont typeface="Arial" charset="2"/>
              <a:buChar char="•"/>
            </a:pPr>
            <a:r>
              <a:rPr lang="en-US" sz="4000" dirty="0"/>
              <a:t>Signup for Account</a:t>
            </a:r>
            <a:endParaRPr lang="en-US" dirty="0"/>
          </a:p>
          <a:p>
            <a:pPr marL="571500" indent="-571500" algn="l">
              <a:buFont typeface="Arial" charset="2"/>
              <a:buChar char="•"/>
            </a:pPr>
            <a:r>
              <a:rPr lang="en-US" sz="4000" dirty="0"/>
              <a:t>Product List </a:t>
            </a:r>
          </a:p>
          <a:p>
            <a:pPr marL="571500" indent="-571500" algn="l">
              <a:buFont typeface="Arial" charset="2"/>
              <a:buChar char="•"/>
            </a:pPr>
            <a:r>
              <a:rPr lang="en-US" sz="4000" dirty="0"/>
              <a:t>Product View</a:t>
            </a:r>
          </a:p>
          <a:p>
            <a:pPr marL="571500" indent="-571500" algn="l">
              <a:buFont typeface="Arial" charset="2"/>
              <a:buChar char="•"/>
            </a:pPr>
            <a:r>
              <a:rPr lang="en-US" sz="4000" dirty="0"/>
              <a:t>Shopping</a:t>
            </a:r>
          </a:p>
          <a:p>
            <a:pPr marL="571500" indent="-571500" algn="l">
              <a:buFont typeface="Arial" charset="2"/>
              <a:buChar char="•"/>
            </a:pPr>
            <a:r>
              <a:rPr lang="en-US" sz="4000" dirty="0"/>
              <a:t>Sign-out</a:t>
            </a:r>
            <a:endParaRPr lang="en-US" dirty="0"/>
          </a:p>
          <a:p>
            <a:pPr marL="571500" indent="-571500" algn="l">
              <a:buFont typeface="Arial" charset="2"/>
              <a:buChar char="•"/>
            </a:pPr>
            <a:endParaRPr lang="en-US" sz="4000" dirty="0"/>
          </a:p>
        </p:txBody>
      </p:sp>
    </p:spTree>
    <p:extLst>
      <p:ext uri="{BB962C8B-B14F-4D97-AF65-F5344CB8AC3E}">
        <p14:creationId xmlns:p14="http://schemas.microsoft.com/office/powerpoint/2010/main" val="2212526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1581D-63FE-7CDE-D7D1-45A41A8FD8D2}"/>
              </a:ext>
            </a:extLst>
          </p:cNvPr>
          <p:cNvSpPr>
            <a:spLocks noGrp="1"/>
          </p:cNvSpPr>
          <p:nvPr>
            <p:ph type="title"/>
          </p:nvPr>
        </p:nvSpPr>
        <p:spPr/>
        <p:txBody>
          <a:bodyPr/>
          <a:lstStyle/>
          <a:p>
            <a:r>
              <a:rPr lang="en-US" dirty="0"/>
              <a:t>Project Details:</a:t>
            </a:r>
          </a:p>
        </p:txBody>
      </p:sp>
      <p:sp>
        <p:nvSpPr>
          <p:cNvPr id="4" name="TextBox 3">
            <a:extLst>
              <a:ext uri="{FF2B5EF4-FFF2-40B4-BE49-F238E27FC236}">
                <a16:creationId xmlns:a16="http://schemas.microsoft.com/office/drawing/2014/main" id="{25E32687-F9F7-E647-ABE3-595D66D0FDA0}"/>
              </a:ext>
            </a:extLst>
          </p:cNvPr>
          <p:cNvSpPr txBox="1"/>
          <p:nvPr/>
        </p:nvSpPr>
        <p:spPr>
          <a:xfrm>
            <a:off x="901884" y="1456661"/>
            <a:ext cx="8147567" cy="4524315"/>
          </a:xfrm>
          <a:prstGeom prst="rect">
            <a:avLst/>
          </a:prstGeom>
          <a:noFill/>
        </p:spPr>
        <p:txBody>
          <a:bodyPr wrap="square" rtlCol="0">
            <a:spAutoFit/>
          </a:bodyPr>
          <a:lstStyle/>
          <a:p>
            <a:r>
              <a:rPr lang="en-US" sz="2400" b="1" dirty="0"/>
              <a:t>Client details:</a:t>
            </a:r>
          </a:p>
          <a:p>
            <a:endParaRPr lang="en-US" sz="2400" b="1" dirty="0"/>
          </a:p>
          <a:p>
            <a:r>
              <a:rPr lang="en-US" sz="2400" dirty="0"/>
              <a:t>There are a lot people looking for places where to buy Stones and Crystals (Among other similar geological stuff) around the country. Our current client has a warehouse with two stores in Waterloo where he offers these kind of products.</a:t>
            </a:r>
          </a:p>
          <a:p>
            <a:endParaRPr lang="en-US" sz="2400" dirty="0"/>
          </a:p>
          <a:p>
            <a:r>
              <a:rPr lang="en-US" sz="2400" dirty="0"/>
              <a:t>He is looking or a way to expand his business, so he is asking us for a Web Site solution where he can show all products in the store, and where any client have the opportunity to buy online.</a:t>
            </a:r>
          </a:p>
        </p:txBody>
      </p:sp>
    </p:spTree>
    <p:extLst>
      <p:ext uri="{BB962C8B-B14F-4D97-AF65-F5344CB8AC3E}">
        <p14:creationId xmlns:p14="http://schemas.microsoft.com/office/powerpoint/2010/main" val="293970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44D16-5E05-440D-95B3-92FCDF607A9E}"/>
              </a:ext>
            </a:extLst>
          </p:cNvPr>
          <p:cNvSpPr>
            <a:spLocks noGrp="1"/>
          </p:cNvSpPr>
          <p:nvPr>
            <p:ph type="title"/>
          </p:nvPr>
        </p:nvSpPr>
        <p:spPr/>
        <p:txBody>
          <a:bodyPr/>
          <a:lstStyle/>
          <a:p>
            <a:r>
              <a:rPr lang="en-US" dirty="0"/>
              <a:t>What can we offer to our client?</a:t>
            </a:r>
          </a:p>
        </p:txBody>
      </p:sp>
      <p:sp>
        <p:nvSpPr>
          <p:cNvPr id="3" name="TextBox 2">
            <a:extLst>
              <a:ext uri="{FF2B5EF4-FFF2-40B4-BE49-F238E27FC236}">
                <a16:creationId xmlns:a16="http://schemas.microsoft.com/office/drawing/2014/main" id="{1BCC82BB-5776-7742-9AB6-A4F04FB3F816}"/>
              </a:ext>
            </a:extLst>
          </p:cNvPr>
          <p:cNvSpPr txBox="1"/>
          <p:nvPr/>
        </p:nvSpPr>
        <p:spPr>
          <a:xfrm>
            <a:off x="901884" y="1456661"/>
            <a:ext cx="8147567" cy="3785652"/>
          </a:xfrm>
          <a:prstGeom prst="rect">
            <a:avLst/>
          </a:prstGeom>
          <a:noFill/>
        </p:spPr>
        <p:txBody>
          <a:bodyPr wrap="square" rtlCol="0">
            <a:spAutoFit/>
          </a:bodyPr>
          <a:lstStyle/>
          <a:p>
            <a:r>
              <a:rPr lang="en-US" sz="2400" b="1" dirty="0"/>
              <a:t>Project Description:</a:t>
            </a:r>
          </a:p>
          <a:p>
            <a:endParaRPr lang="en-US" sz="2400" b="1" dirty="0"/>
          </a:p>
          <a:p>
            <a:r>
              <a:rPr lang="en-US" sz="2400" dirty="0"/>
              <a:t>The Web site will consider a home page where client can show all information about the business. There will be also a section for login/logout for registered customers. A signup section is also included for new client enrollment. The list of products where to buy from, and the shopping cart is also showed to our client in order to explain the flow of the web site.</a:t>
            </a:r>
          </a:p>
          <a:p>
            <a:endParaRPr lang="en-US" sz="2400" dirty="0"/>
          </a:p>
        </p:txBody>
      </p:sp>
    </p:spTree>
    <p:extLst>
      <p:ext uri="{BB962C8B-B14F-4D97-AF65-F5344CB8AC3E}">
        <p14:creationId xmlns:p14="http://schemas.microsoft.com/office/powerpoint/2010/main" val="16509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DF20-984B-CF9B-F2EF-91354AB759B8}"/>
              </a:ext>
            </a:extLst>
          </p:cNvPr>
          <p:cNvSpPr>
            <a:spLocks noGrp="1"/>
          </p:cNvSpPr>
          <p:nvPr>
            <p:ph type="title"/>
          </p:nvPr>
        </p:nvSpPr>
        <p:spPr>
          <a:xfrm>
            <a:off x="677334" y="662609"/>
            <a:ext cx="8596668" cy="1320800"/>
          </a:xfrm>
        </p:spPr>
        <p:txBody>
          <a:bodyPr/>
          <a:lstStyle/>
          <a:p>
            <a:r>
              <a:rPr lang="en-US" dirty="0"/>
              <a:t>Special note for the project:</a:t>
            </a:r>
          </a:p>
        </p:txBody>
      </p:sp>
      <p:sp>
        <p:nvSpPr>
          <p:cNvPr id="6" name="TextBox 5">
            <a:extLst>
              <a:ext uri="{FF2B5EF4-FFF2-40B4-BE49-F238E27FC236}">
                <a16:creationId xmlns:a16="http://schemas.microsoft.com/office/drawing/2014/main" id="{492D8FA2-AFAF-8685-400E-3745502905A9}"/>
              </a:ext>
            </a:extLst>
          </p:cNvPr>
          <p:cNvSpPr txBox="1"/>
          <p:nvPr/>
        </p:nvSpPr>
        <p:spPr>
          <a:xfrm>
            <a:off x="1924355" y="2521059"/>
            <a:ext cx="6102626" cy="1815882"/>
          </a:xfrm>
          <a:prstGeom prst="rect">
            <a:avLst/>
          </a:prstGeom>
          <a:noFill/>
        </p:spPr>
        <p:txBody>
          <a:bodyPr wrap="square">
            <a:spAutoFit/>
          </a:bodyPr>
          <a:lstStyle/>
          <a:p>
            <a:r>
              <a:rPr lang="en-US" sz="2800" dirty="0"/>
              <a:t>This is considered as a basic beginning for the solutions. Other requirements will be discussed with client as the project goes on.</a:t>
            </a:r>
          </a:p>
        </p:txBody>
      </p:sp>
    </p:spTree>
    <p:extLst>
      <p:ext uri="{BB962C8B-B14F-4D97-AF65-F5344CB8AC3E}">
        <p14:creationId xmlns:p14="http://schemas.microsoft.com/office/powerpoint/2010/main" val="19065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3C8B-0C53-7E06-03E5-A89E5F6088CF}"/>
              </a:ext>
            </a:extLst>
          </p:cNvPr>
          <p:cNvSpPr>
            <a:spLocks noGrp="1"/>
          </p:cNvSpPr>
          <p:nvPr>
            <p:ph type="title"/>
          </p:nvPr>
        </p:nvSpPr>
        <p:spPr/>
        <p:txBody>
          <a:bodyPr/>
          <a:lstStyle/>
          <a:p>
            <a:r>
              <a:rPr lang="en-US" dirty="0"/>
              <a:t>Home Page</a:t>
            </a:r>
          </a:p>
        </p:txBody>
      </p:sp>
      <p:pic>
        <p:nvPicPr>
          <p:cNvPr id="6" name="Picture 5">
            <a:extLst>
              <a:ext uri="{FF2B5EF4-FFF2-40B4-BE49-F238E27FC236}">
                <a16:creationId xmlns:a16="http://schemas.microsoft.com/office/drawing/2014/main" id="{F472E349-76A5-A51E-C93C-3B9359CF7BB5}"/>
              </a:ext>
            </a:extLst>
          </p:cNvPr>
          <p:cNvPicPr>
            <a:picLocks noChangeAspect="1"/>
          </p:cNvPicPr>
          <p:nvPr/>
        </p:nvPicPr>
        <p:blipFill>
          <a:blip r:embed="rId2"/>
          <a:stretch>
            <a:fillRect/>
          </a:stretch>
        </p:blipFill>
        <p:spPr>
          <a:xfrm>
            <a:off x="1746693" y="1270000"/>
            <a:ext cx="6457950" cy="5334000"/>
          </a:xfrm>
          <a:prstGeom prst="rect">
            <a:avLst/>
          </a:prstGeom>
        </p:spPr>
      </p:pic>
    </p:spTree>
    <p:extLst>
      <p:ext uri="{BB962C8B-B14F-4D97-AF65-F5344CB8AC3E}">
        <p14:creationId xmlns:p14="http://schemas.microsoft.com/office/powerpoint/2010/main" val="3025411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45DA-3077-363A-EE5A-BD116741C099}"/>
              </a:ext>
            </a:extLst>
          </p:cNvPr>
          <p:cNvSpPr>
            <a:spLocks noGrp="1"/>
          </p:cNvSpPr>
          <p:nvPr>
            <p:ph type="title"/>
          </p:nvPr>
        </p:nvSpPr>
        <p:spPr/>
        <p:txBody>
          <a:bodyPr/>
          <a:lstStyle/>
          <a:p>
            <a:r>
              <a:rPr lang="en-US" dirty="0"/>
              <a:t>Login/Signup</a:t>
            </a:r>
          </a:p>
        </p:txBody>
      </p:sp>
      <p:pic>
        <p:nvPicPr>
          <p:cNvPr id="4" name="Picture 3">
            <a:extLst>
              <a:ext uri="{FF2B5EF4-FFF2-40B4-BE49-F238E27FC236}">
                <a16:creationId xmlns:a16="http://schemas.microsoft.com/office/drawing/2014/main" id="{78DE08E3-17F3-92C8-C8F1-B37EB068A8C3}"/>
              </a:ext>
            </a:extLst>
          </p:cNvPr>
          <p:cNvPicPr>
            <a:picLocks noChangeAspect="1"/>
          </p:cNvPicPr>
          <p:nvPr/>
        </p:nvPicPr>
        <p:blipFill>
          <a:blip r:embed="rId2"/>
          <a:stretch>
            <a:fillRect/>
          </a:stretch>
        </p:blipFill>
        <p:spPr>
          <a:xfrm>
            <a:off x="3408805" y="1720198"/>
            <a:ext cx="3133725" cy="4676775"/>
          </a:xfrm>
          <a:prstGeom prst="rect">
            <a:avLst/>
          </a:prstGeom>
        </p:spPr>
      </p:pic>
    </p:spTree>
    <p:extLst>
      <p:ext uri="{BB962C8B-B14F-4D97-AF65-F5344CB8AC3E}">
        <p14:creationId xmlns:p14="http://schemas.microsoft.com/office/powerpoint/2010/main" val="2519976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A4E70-681A-36DA-0F9A-6AE15FC111BC}"/>
              </a:ext>
            </a:extLst>
          </p:cNvPr>
          <p:cNvSpPr>
            <a:spLocks noGrp="1"/>
          </p:cNvSpPr>
          <p:nvPr>
            <p:ph type="title"/>
          </p:nvPr>
        </p:nvSpPr>
        <p:spPr/>
        <p:txBody>
          <a:bodyPr/>
          <a:lstStyle/>
          <a:p>
            <a:r>
              <a:rPr lang="en-US" dirty="0"/>
              <a:t>Product List</a:t>
            </a:r>
          </a:p>
        </p:txBody>
      </p:sp>
      <p:pic>
        <p:nvPicPr>
          <p:cNvPr id="4" name="Picture 3">
            <a:extLst>
              <a:ext uri="{FF2B5EF4-FFF2-40B4-BE49-F238E27FC236}">
                <a16:creationId xmlns:a16="http://schemas.microsoft.com/office/drawing/2014/main" id="{FE812735-696C-4E17-7F4F-8D0F9A7F61D9}"/>
              </a:ext>
            </a:extLst>
          </p:cNvPr>
          <p:cNvPicPr>
            <a:picLocks noChangeAspect="1"/>
          </p:cNvPicPr>
          <p:nvPr/>
        </p:nvPicPr>
        <p:blipFill>
          <a:blip r:embed="rId2"/>
          <a:stretch>
            <a:fillRect/>
          </a:stretch>
        </p:blipFill>
        <p:spPr>
          <a:xfrm>
            <a:off x="1965768" y="1270000"/>
            <a:ext cx="6019800" cy="5391150"/>
          </a:xfrm>
          <a:prstGeom prst="rect">
            <a:avLst/>
          </a:prstGeom>
        </p:spPr>
      </p:pic>
    </p:spTree>
    <p:extLst>
      <p:ext uri="{BB962C8B-B14F-4D97-AF65-F5344CB8AC3E}">
        <p14:creationId xmlns:p14="http://schemas.microsoft.com/office/powerpoint/2010/main" val="62697340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169</TotalTime>
  <Words>286</Words>
  <Application>Microsoft Office PowerPoint</Application>
  <PresentationFormat>Widescreen</PresentationFormat>
  <Paragraphs>42</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Trebuchet MS</vt:lpstr>
      <vt:lpstr>Wingdings</vt:lpstr>
      <vt:lpstr>Wingdings 3</vt:lpstr>
      <vt:lpstr>Facet</vt:lpstr>
      <vt:lpstr>PROG8560-Project Development </vt:lpstr>
      <vt:lpstr>PowerPoint Presentation</vt:lpstr>
      <vt:lpstr>In this demo:</vt:lpstr>
      <vt:lpstr>Project Details:</vt:lpstr>
      <vt:lpstr>What can we offer to our client?</vt:lpstr>
      <vt:lpstr>Special note for the project:</vt:lpstr>
      <vt:lpstr>Home Page</vt:lpstr>
      <vt:lpstr>Login/Signup</vt:lpstr>
      <vt:lpstr>Product List</vt:lpstr>
      <vt:lpstr>Products View</vt:lpstr>
      <vt:lpstr>Shopping Cart</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Carlos Alfonzo</cp:lastModifiedBy>
  <cp:revision>89</cp:revision>
  <dcterms:created xsi:type="dcterms:W3CDTF">2022-06-09T16:01:22Z</dcterms:created>
  <dcterms:modified xsi:type="dcterms:W3CDTF">2022-06-20T02:51:01Z</dcterms:modified>
</cp:coreProperties>
</file>